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70" r:id="rId3"/>
    <p:sldId id="271" r:id="rId4"/>
    <p:sldId id="272" r:id="rId5"/>
    <p:sldId id="258" r:id="rId6"/>
    <p:sldId id="261" r:id="rId7"/>
    <p:sldId id="280" r:id="rId8"/>
    <p:sldId id="279" r:id="rId9"/>
    <p:sldId id="262" r:id="rId10"/>
    <p:sldId id="263" r:id="rId11"/>
    <p:sldId id="259" r:id="rId12"/>
    <p:sldId id="276" r:id="rId13"/>
    <p:sldId id="264" r:id="rId14"/>
    <p:sldId id="284" r:id="rId15"/>
    <p:sldId id="285" r:id="rId16"/>
    <p:sldId id="274" r:id="rId17"/>
    <p:sldId id="273" r:id="rId18"/>
    <p:sldId id="265" r:id="rId19"/>
    <p:sldId id="260" r:id="rId20"/>
    <p:sldId id="269" r:id="rId21"/>
    <p:sldId id="292" r:id="rId22"/>
    <p:sldId id="296" r:id="rId23"/>
    <p:sldId id="297" r:id="rId24"/>
    <p:sldId id="293" r:id="rId25"/>
    <p:sldId id="286" r:id="rId26"/>
    <p:sldId id="288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624E1D74-7B73-4FA8-B1F5-1C43BCFBC3D3}" type="datetimeFigureOut">
              <a:rPr lang="ru-RU" smtClean="0"/>
              <a:pPr/>
              <a:t>25.10.2019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A2AA261F-1EC3-4292-BDDE-ABD1EF51B6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E1D74-7B73-4FA8-B1F5-1C43BCFBC3D3}" type="datetimeFigureOut">
              <a:rPr lang="ru-RU" smtClean="0"/>
              <a:pPr/>
              <a:t>25.10.2019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A261F-1EC3-4292-BDDE-ABD1EF51B6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E1D74-7B73-4FA8-B1F5-1C43BCFBC3D3}" type="datetimeFigureOut">
              <a:rPr lang="ru-RU" smtClean="0"/>
              <a:pPr/>
              <a:t>25.10.2019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A261F-1EC3-4292-BDDE-ABD1EF51B6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E1D74-7B73-4FA8-B1F5-1C43BCFBC3D3}" type="datetimeFigureOut">
              <a:rPr lang="ru-RU" smtClean="0"/>
              <a:pPr/>
              <a:t>25.10.2019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A261F-1EC3-4292-BDDE-ABD1EF51B6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24E1D74-7B73-4FA8-B1F5-1C43BCFBC3D3}" type="datetimeFigureOut">
              <a:rPr lang="ru-RU" smtClean="0"/>
              <a:pPr/>
              <a:t>25.10.2019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2AA261F-1EC3-4292-BDDE-ABD1EF51B62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624E1D74-7B73-4FA8-B1F5-1C43BCFBC3D3}" type="datetimeFigureOut">
              <a:rPr lang="ru-RU" smtClean="0"/>
              <a:pPr/>
              <a:t>25.10.2019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A2AA261F-1EC3-4292-BDDE-ABD1EF51B6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E1D74-7B73-4FA8-B1F5-1C43BCFBC3D3}" type="datetimeFigureOut">
              <a:rPr lang="ru-RU" smtClean="0"/>
              <a:pPr/>
              <a:t>25.10.2019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A261F-1EC3-4292-BDDE-ABD1EF51B6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E1D74-7B73-4FA8-B1F5-1C43BCFBC3D3}" type="datetimeFigureOut">
              <a:rPr lang="ru-RU" smtClean="0"/>
              <a:pPr/>
              <a:t>25.10.2019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A261F-1EC3-4292-BDDE-ABD1EF51B6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E1D74-7B73-4FA8-B1F5-1C43BCFBC3D3}" type="datetimeFigureOut">
              <a:rPr lang="ru-RU" smtClean="0"/>
              <a:pPr/>
              <a:t>25.10.2019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A261F-1EC3-4292-BDDE-ABD1EF51B6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E1D74-7B73-4FA8-B1F5-1C43BCFBC3D3}" type="datetimeFigureOut">
              <a:rPr lang="ru-RU" smtClean="0"/>
              <a:pPr/>
              <a:t>25.10.2019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A261F-1EC3-4292-BDDE-ABD1EF51B6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E1D74-7B73-4FA8-B1F5-1C43BCFBC3D3}" type="datetimeFigureOut">
              <a:rPr lang="ru-RU" smtClean="0"/>
              <a:pPr/>
              <a:t>25.10.2019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A261F-1EC3-4292-BDDE-ABD1EF51B6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624E1D74-7B73-4FA8-B1F5-1C43BCFBC3D3}" type="datetimeFigureOut">
              <a:rPr lang="ru-RU" smtClean="0"/>
              <a:pPr/>
              <a:t>25.10.2019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A2AA261F-1EC3-4292-BDDE-ABD1EF51B62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0.gif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916832"/>
            <a:ext cx="8458200" cy="1470025"/>
          </a:xfrm>
        </p:spPr>
        <p:txBody>
          <a:bodyPr>
            <a:noAutofit/>
          </a:bodyPr>
          <a:lstStyle/>
          <a:p>
            <a:pPr algn="ctr"/>
            <a:r>
              <a:rPr lang="ru-RU" sz="4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«Детям знать положено»</a:t>
            </a:r>
            <a:endParaRPr lang="ru-RU" sz="48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91880" y="4149080"/>
            <a:ext cx="5410944" cy="2409382"/>
          </a:xfrm>
        </p:spPr>
        <p:txBody>
          <a:bodyPr>
            <a:normAutofit/>
          </a:bodyPr>
          <a:lstStyle/>
          <a:p>
            <a:pPr algn="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Презентацию выполнили: воспитатели МКДОУ «Детский сад №7 «Улыбка» Паршина Татьяна Валерьевна, </a:t>
            </a:r>
          </a:p>
          <a:p>
            <a:pPr algn="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Никитина Лариса Борисовна</a:t>
            </a:r>
          </a:p>
          <a:p>
            <a:pPr algn="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Красноярский край, город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Лесосибирск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Презентация предназначена для детей дошкольного возраста</a:t>
            </a:r>
          </a:p>
          <a:p>
            <a:endParaRPr lang="ru-RU" dirty="0"/>
          </a:p>
        </p:txBody>
      </p:sp>
      <p:pic>
        <p:nvPicPr>
          <p:cNvPr id="5" name="Picture 2" descr="F:\конкурс ПДД\i (1)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3717033"/>
            <a:ext cx="3707903" cy="31409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Цель: закрепить с детьми знания правил уличного движения; знать, что люди ходят по тротуарам, переходят улицу по переходам при разрешающем сигнале светофора; детям играть у дорог и на тротуаре нельзя; знать назначение и сигналы светофора; уметь определять по сигналу светофора, в каком направлении разрешено движение транспорта и людей; вспомнить известные дорожные знаки – переход; познакомить с новыми знаками: «зебра»,внимание, осторожно, дети.</a:t>
            </a:r>
            <a:endParaRPr lang="ru-RU" sz="2400" dirty="0"/>
          </a:p>
        </p:txBody>
      </p:sp>
      <p:pic>
        <p:nvPicPr>
          <p:cNvPr id="5" name="Picture 2" descr="F:\znaki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3411488" cy="28485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Новая папка\DSC01590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80628"/>
            <a:ext cx="3923928" cy="2942945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Ребята! До сих пор вы ходили по улицам с папами и мамами, а скоро вы пойдете в школу и вам придется ходить по улицам самостоятельно. По улицам и дорогам движется много машин, и переходить улицу в неположенных местах, где захочется, опасно. Со стороны может показаться, что на улице царит полный беспорядок: по проезжей части едут автобусы, троллейбусы, машины. На тротуарах полно спешащих людей. На самом деле все движение на улице происходит по строгим правилам – правилам дорожного движения. Давайте мы с вами познакомимся с ними.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Новая папка\DSC01592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88640"/>
            <a:ext cx="3995936" cy="299695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517104"/>
          </a:xfrm>
        </p:spPr>
        <p:txBody>
          <a:bodyPr>
            <a:noAutofit/>
          </a:bodyPr>
          <a:lstStyle/>
          <a:p>
            <a:pPr algn="r"/>
            <a:r>
              <a:rPr lang="ru-RU" sz="1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Город, в котором с тобой мы живем,</a:t>
            </a:r>
            <a:br>
              <a:rPr lang="ru-RU" sz="1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Можно по праву сравнить с  букварем.</a:t>
            </a:r>
            <a:br>
              <a:rPr lang="ru-RU" sz="1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Вот она, азбука – над головой</a:t>
            </a:r>
            <a:br>
              <a:rPr lang="ru-RU" sz="1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Азбука улиц, проспектов, дорог,</a:t>
            </a:r>
            <a:br>
              <a:rPr lang="ru-RU" sz="1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Город дает нам все время урок.</a:t>
            </a:r>
            <a:endParaRPr lang="ru-RU" sz="18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Какой же урок дает нам каждый день город?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 улице много разных дорожных знаков. Дорожные знаки – лучшие друзья водителей и пешеходов. Каждый знак имеет свое название. Дорожные знаки рассказывают о том, какова дорога, как надо ехать, что разрешается и чего нельзя делать. Один из самых главных и важных знаков на дороге – светофор!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429256" y="1142984"/>
            <a:ext cx="3383280" cy="1857388"/>
          </a:xfrm>
        </p:spPr>
        <p:txBody>
          <a:bodyPr>
            <a:normAutofit fontScale="90000"/>
          </a:bodyPr>
          <a:lstStyle/>
          <a:p>
            <a:pPr algn="r"/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 тремя глазами живет,</a:t>
            </a:r>
            <a:br>
              <a:rPr lang="ru-RU" sz="2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очереди мигает.</a:t>
            </a:r>
            <a:br>
              <a:rPr lang="ru-RU" sz="2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 мигнет – порядок наведет.</a:t>
            </a:r>
            <a:br>
              <a:rPr lang="ru-RU" sz="2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Что это такое?  (Светофор</a:t>
            </a:r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>
            <a:off x="5353496" y="2428867"/>
            <a:ext cx="3383280" cy="4199579"/>
          </a:xfrm>
        </p:spPr>
        <p:txBody>
          <a:bodyPr>
            <a:normAutofit/>
          </a:bodyPr>
          <a:lstStyle/>
          <a:p>
            <a:pPr algn="ctr"/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 площадей и перекрестков</a:t>
            </a:r>
          </a:p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 меня глядит в упор</a:t>
            </a:r>
          </a:p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 виду грозный и серьезный,</a:t>
            </a:r>
          </a:p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Очень важный светофор.</a:t>
            </a:r>
          </a:p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Он и вежливый и строгий,</a:t>
            </a:r>
          </a:p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Он известен на весь мир,</a:t>
            </a:r>
          </a:p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Он на улице широкой</a:t>
            </a:r>
          </a:p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Самый главный командир.</a:t>
            </a:r>
            <a:endParaRPr lang="ru-RU" sz="20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4df9ad32d8f944f4b404048503b5ccf0.jpg"/>
          <p:cNvPicPr>
            <a:picLocks noGrp="1" noChangeAspect="1"/>
          </p:cNvPicPr>
          <p:nvPr>
            <p:ph sz="half" idx="1"/>
          </p:nvPr>
        </p:nvPicPr>
        <p:blipFill>
          <a:blip r:embed="rId2" cstate="screen"/>
          <a:stretch>
            <a:fillRect/>
          </a:stretch>
        </p:blipFill>
        <p:spPr>
          <a:xfrm rot="-780000">
            <a:off x="372546" y="590132"/>
            <a:ext cx="3814654" cy="2150857"/>
          </a:xfrm>
        </p:spPr>
      </p:pic>
      <p:pic>
        <p:nvPicPr>
          <p:cNvPr id="1026" name="Picture 2" descr="F:\детский садик\469a3965b5b94d98ad27e2521bd8537e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480000">
            <a:off x="395798" y="3925618"/>
            <a:ext cx="4197823" cy="23669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svetofor.jpg"/>
          <p:cNvPicPr>
            <a:picLocks noGrp="1" noChangeAspect="1"/>
          </p:cNvPicPr>
          <p:nvPr>
            <p:ph sz="half" idx="1"/>
          </p:nvPr>
        </p:nvPicPr>
        <p:blipFill>
          <a:blip r:embed="rId2" cstate="screen"/>
          <a:stretch>
            <a:fillRect/>
          </a:stretch>
        </p:blipFill>
        <p:spPr>
          <a:xfrm rot="-900000">
            <a:off x="403664" y="2804994"/>
            <a:ext cx="4951301" cy="238396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80112" y="1196752"/>
            <a:ext cx="3383280" cy="877824"/>
          </a:xfrm>
        </p:spPr>
        <p:txBody>
          <a:bodyPr>
            <a:normAutofit/>
          </a:bodyPr>
          <a:lstStyle/>
          <a:p>
            <a:pPr algn="ctr"/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Должен помнить пешеход:</a:t>
            </a:r>
          </a:p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Есть сигналы светофора – </a:t>
            </a:r>
          </a:p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Подчиняйся им без спора!</a:t>
            </a:r>
          </a:p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Желтый свет – предупреждение:</a:t>
            </a:r>
          </a:p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Жди сигнала для движения.</a:t>
            </a:r>
          </a:p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Зеленый свет открыл дорогу:</a:t>
            </a:r>
          </a:p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Переходить ребята могут!</a:t>
            </a:r>
          </a:p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Красный свет нам говорит:</a:t>
            </a:r>
          </a:p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- Стой! Опасно! Путь закрыт!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 «Светофор»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3" descr="F:\Новая папка\DSC01575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79512" y="2204864"/>
            <a:ext cx="3611894" cy="2708920"/>
          </a:xfrm>
          <a:prstGeom prst="rect">
            <a:avLst/>
          </a:prstGeom>
          <a:noFill/>
        </p:spPr>
      </p:pic>
      <p:pic>
        <p:nvPicPr>
          <p:cNvPr id="10" name="Picture 4" descr="F:\Новая папка\DSC01572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004048" y="332656"/>
            <a:ext cx="3899926" cy="2924944"/>
          </a:xfrm>
          <a:prstGeom prst="rect">
            <a:avLst/>
          </a:prstGeom>
          <a:noFill/>
        </p:spPr>
      </p:pic>
      <p:pic>
        <p:nvPicPr>
          <p:cNvPr id="11" name="Picture 2" descr="F:\Новая папка\DSC01576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788024" y="3573016"/>
            <a:ext cx="3995935" cy="29969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F:\детский садик\cd18aa5fa69445178e5151dc4104356b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88640"/>
            <a:ext cx="4060024" cy="2289207"/>
          </a:xfrm>
          <a:prstGeom prst="rect">
            <a:avLst/>
          </a:prstGeom>
          <a:noFill/>
        </p:spPr>
      </p:pic>
      <p:pic>
        <p:nvPicPr>
          <p:cNvPr id="8197" name="Picture 5" descr="F:\img11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23527" y="2492896"/>
            <a:ext cx="4128459" cy="3096344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51520" y="2636912"/>
            <a:ext cx="3672408" cy="400506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" name="Picture 2" descr="F:\детский садик\873d7d334c304ad9946d4d453fff5b9f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screen"/>
          <a:srcRect/>
          <a:stretch>
            <a:fillRect/>
          </a:stretch>
        </p:blipFill>
        <p:spPr bwMode="auto">
          <a:xfrm rot="-1500000">
            <a:off x="4810150" y="662215"/>
            <a:ext cx="3616196" cy="2038958"/>
          </a:xfrm>
          <a:prstGeom prst="rect">
            <a:avLst/>
          </a:prstGeom>
          <a:noFill/>
        </p:spPr>
      </p:pic>
      <p:pic>
        <p:nvPicPr>
          <p:cNvPr id="7" name="Picture 4" descr="F:\детский садик\e38a307c10dd488fb8c4bf814249e309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 rot="1440000">
            <a:off x="4815331" y="3910248"/>
            <a:ext cx="3968242" cy="22374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конкурс ПДД\1221191b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199784" y="2830695"/>
            <a:ext cx="1944216" cy="402730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1500174"/>
            <a:ext cx="3383280" cy="5128273"/>
          </a:xfrm>
        </p:spPr>
        <p:txBody>
          <a:bodyPr>
            <a:normAutofit/>
          </a:bodyPr>
          <a:lstStyle/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Посмотрите, постовой встал на нашей  мостовой,</a:t>
            </a:r>
          </a:p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Быстро руку протянул, ловко палочкой взмахнул.</a:t>
            </a:r>
          </a:p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Вы видали? Вы видали? Все машины сразу встали!</a:t>
            </a:r>
          </a:p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Дружно встали в три ряда и не едут никуда.</a:t>
            </a:r>
          </a:p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 волнуется народ – через улицы идет.</a:t>
            </a:r>
          </a:p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 стоит на мостовой, как волшебник, постовой. </a:t>
            </a:r>
          </a:p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Все машины одному подчиняются ему.</a:t>
            </a:r>
            <a:endParaRPr lang="ru-RU" sz="20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3" descr="F:\детский садик\adbae0a225c74e03aed75b4d913bed7d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51520" y="620688"/>
            <a:ext cx="4860032" cy="2740284"/>
          </a:xfrm>
          <a:prstGeom prst="rect">
            <a:avLst/>
          </a:prstGeom>
          <a:noFill/>
        </p:spPr>
      </p:pic>
      <p:pic>
        <p:nvPicPr>
          <p:cNvPr id="5122" name="Picture 2" descr="F:\Новая папка\DSC01586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67544" y="3851666"/>
            <a:ext cx="3528392" cy="26462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конкурс ПДД\172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932041" y="-1"/>
            <a:ext cx="4043940" cy="3032955"/>
          </a:xfrm>
          <a:prstGeom prst="rect">
            <a:avLst/>
          </a:prstGeom>
          <a:noFill/>
        </p:spPr>
      </p:pic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algn="ctr">
              <a:buFontTx/>
              <a:buChar char="-"/>
            </a:pP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Чудо палочка, она</a:t>
            </a:r>
          </a:p>
          <a:p>
            <a:pPr algn="ctr">
              <a:buFontTx/>
              <a:buChar char="-"/>
            </a:pP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Всем знакома, всем видна.</a:t>
            </a:r>
          </a:p>
          <a:p>
            <a:pPr algn="ctr">
              <a:buFontTx/>
              <a:buChar char="-"/>
            </a:pP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Днем заметна, а под вечер</a:t>
            </a:r>
          </a:p>
          <a:p>
            <a:pPr algn="ctr">
              <a:buFontTx/>
              <a:buChar char="-"/>
            </a:pP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Изнутри освещена.</a:t>
            </a:r>
            <a:endParaRPr lang="ru-RU" sz="28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dde9b4508c3348c68069870d960c0dda.jpg"/>
          <p:cNvPicPr>
            <a:picLocks noGrp="1" noChangeAspect="1"/>
          </p:cNvPicPr>
          <p:nvPr>
            <p:ph sz="half" idx="1"/>
          </p:nvPr>
        </p:nvPicPr>
        <p:blipFill>
          <a:blip r:embed="rId3" cstate="screen"/>
          <a:stretch>
            <a:fillRect/>
          </a:stretch>
        </p:blipFill>
        <p:spPr>
          <a:xfrm>
            <a:off x="0" y="-1"/>
            <a:ext cx="4860032" cy="4233117"/>
          </a:xfrm>
        </p:spPr>
      </p:pic>
      <p:pic>
        <p:nvPicPr>
          <p:cNvPr id="2051" name="Picture 3" descr="F:\конкурс ПДД\i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3648472"/>
            <a:ext cx="4814292" cy="3209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Текст 10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 городу, по улице не ходят просто так:</a:t>
            </a:r>
            <a:b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Когда не знаешь правила, легко попасть впросак.</a:t>
            </a:r>
            <a:b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Все время будь внимательным и помни наперед:</a:t>
            </a:r>
            <a:b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Свои имеют правила шофер и пешеход.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F:\детский садик\abce6f7ea5e2429c8d8f018cb9430af8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-600000">
            <a:off x="472837" y="2297533"/>
            <a:ext cx="4643287" cy="29552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60720" y="188640"/>
            <a:ext cx="3383280" cy="1556792"/>
          </a:xfrm>
        </p:spPr>
        <p:txBody>
          <a:bodyPr>
            <a:noAutofit/>
          </a:bodyPr>
          <a:lstStyle/>
          <a:p>
            <a:pPr algn="ctr"/>
            <a:r>
              <a:rPr lang="ru-RU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Кроме светофора существует еще несколько не менее важных дорожных знаков:</a:t>
            </a:r>
            <a:endParaRPr lang="ru-RU" sz="2000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760720" y="1772816"/>
            <a:ext cx="3383280" cy="5661248"/>
          </a:xfrm>
        </p:spPr>
        <p:txBody>
          <a:bodyPr>
            <a:normAutofit/>
          </a:bodyPr>
          <a:lstStyle/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Знаки – предупреждения: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будь осторожен, впереди опасность. А какая опасность? Об этом расскажет изображение на дорожном знаке Например, знак «Дети»  сообщает водителю – будь внимательным!</a:t>
            </a:r>
          </a:p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Посреди дороги дети,</a:t>
            </a:r>
          </a:p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Мы всегда за них в ответе.</a:t>
            </a:r>
          </a:p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Чтоб не плакал их родитель,</a:t>
            </a:r>
          </a:p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Будь внимательней, водитель!</a:t>
            </a:r>
          </a:p>
          <a:p>
            <a:pPr algn="ct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/>
          </a:p>
        </p:txBody>
      </p:sp>
      <p:pic>
        <p:nvPicPr>
          <p:cNvPr id="4100" name="Picture 4" descr="F:\конкурс ПДД\fae4403ddff8b2fb7c805d66d8cc210a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39552" y="1988840"/>
            <a:ext cx="4419600" cy="34154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51520" y="4269092"/>
            <a:ext cx="3600400" cy="2400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Чтобы улицей бурливой,</a:t>
            </a:r>
          </a:p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Шумной,  звонкой , говорливой</a:t>
            </a:r>
          </a:p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 проехать и пройти – </a:t>
            </a:r>
          </a:p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Будь внимателен в пути!</a:t>
            </a:r>
          </a:p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Есть на каждом перекрестке</a:t>
            </a:r>
          </a:p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Пешеходный переход,</a:t>
            </a:r>
          </a:p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Перейти дорогу просто</a:t>
            </a:r>
          </a:p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Здесь без риска и хлопот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F:\Новая папка\DSC0158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23528" y="692696"/>
            <a:ext cx="4416491" cy="33123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36096" y="476672"/>
            <a:ext cx="3383280" cy="151216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Круглые знаки с красным окаймлением на желтом или белом фоне – это запрещающие знаки. 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endParaRPr lang="ru-RU" sz="2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rmAutofit fontScale="85000" lnSpcReduction="10000"/>
          </a:bodyPr>
          <a:lstStyle/>
          <a:p>
            <a:pPr algn="ctr"/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Если ты поставил ногу на проезжую дорогу,</a:t>
            </a:r>
          </a:p>
          <a:p>
            <a:pPr algn="ctr"/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Обрати вниманье, друг,</a:t>
            </a:r>
          </a:p>
          <a:p>
            <a:pPr algn="ctr"/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Знак дорожный – красный круг, </a:t>
            </a:r>
          </a:p>
          <a:p>
            <a:pPr algn="ctr"/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Человек, идущий в черном, красной черточкой зачеркнут.</a:t>
            </a:r>
          </a:p>
          <a:p>
            <a:pPr algn="ctr"/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 дорога вроде, но…</a:t>
            </a:r>
          </a:p>
          <a:p>
            <a:pPr algn="ctr"/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Здесь ходить </a:t>
            </a:r>
            <a:r>
              <a:rPr lang="ru-RU" sz="2800" b="1" i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запрещено!</a:t>
            </a:r>
            <a:endParaRPr lang="ru-RU" sz="2800" b="1" i="1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3" descr="F:\конкурс ПДД\img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115616" y="1772816"/>
            <a:ext cx="3096344" cy="40324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:\конкурс ПДД\i (6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2301875" cy="2576726"/>
          </a:xfrm>
          <a:prstGeom prst="rect">
            <a:avLst/>
          </a:prstGeom>
          <a:noFill/>
        </p:spPr>
      </p:pic>
      <p:pic>
        <p:nvPicPr>
          <p:cNvPr id="7172" name="Picture 4" descr="F:\конкурс ПДД\i (3)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779912" y="4415432"/>
            <a:ext cx="2410000" cy="2442568"/>
          </a:xfrm>
          <a:prstGeom prst="rect">
            <a:avLst/>
          </a:prstGeom>
          <a:noFill/>
        </p:spPr>
      </p:pic>
      <p:pic>
        <p:nvPicPr>
          <p:cNvPr id="7171" name="Picture 3" descr="F:\конкурс ПДД\i (5)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627784" y="1556792"/>
            <a:ext cx="2448272" cy="244827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Квадратные знаки голубого цвета указательные. Они укажут дорогу в столовую, к телефону.</a:t>
            </a:r>
            <a:endParaRPr lang="ru-RU" sz="2800" i="1" dirty="0"/>
          </a:p>
        </p:txBody>
      </p:sp>
      <p:pic>
        <p:nvPicPr>
          <p:cNvPr id="7173" name="Picture 5" descr="F:\конкурс ПДД\6_8_huge.gif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0" y="4005064"/>
            <a:ext cx="1893636" cy="28529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F:\Новая папка\DSC01585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347864" y="4509120"/>
            <a:ext cx="3131840" cy="234888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На улице будьте внимательны, дети!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Твердо запомните правила эти!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Правила эти помни всегда,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Чтоб не случилась с тобою беда.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F:\Новая папка\DSC01581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843808" y="188640"/>
            <a:ext cx="3035828" cy="2276871"/>
          </a:xfrm>
          <a:prstGeom prst="rect">
            <a:avLst/>
          </a:prstGeom>
          <a:noFill/>
        </p:spPr>
      </p:pic>
      <p:pic>
        <p:nvPicPr>
          <p:cNvPr id="2051" name="Picture 3" descr="F:\Новая папка\DSC01582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1556792"/>
            <a:ext cx="3059832" cy="2294874"/>
          </a:xfrm>
          <a:prstGeom prst="rect">
            <a:avLst/>
          </a:prstGeom>
          <a:noFill/>
        </p:spPr>
      </p:pic>
      <p:pic>
        <p:nvPicPr>
          <p:cNvPr id="2053" name="Picture 5" descr="F:\Новая папка\DSC01586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0" y="4077072"/>
            <a:ext cx="3131840" cy="2348880"/>
          </a:xfrm>
          <a:prstGeom prst="rect">
            <a:avLst/>
          </a:prstGeom>
          <a:noFill/>
        </p:spPr>
      </p:pic>
      <p:sp>
        <p:nvSpPr>
          <p:cNvPr id="9" name="Содержимое 8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Правил дорожных на свете немало, </a:t>
            </a:r>
          </a:p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Все бы их выучить нам не мешало,</a:t>
            </a:r>
          </a:p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Но основное из правил движенья</a:t>
            </a:r>
          </a:p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Знать как таблицу должны умноженья:</a:t>
            </a:r>
          </a:p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 мостовой не играть, не кататься,</a:t>
            </a:r>
          </a:p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Если ты хочешь здоровым остаться.</a:t>
            </a:r>
          </a:p>
          <a:p>
            <a:endParaRPr lang="ru-RU" dirty="0"/>
          </a:p>
        </p:txBody>
      </p:sp>
      <p:pic>
        <p:nvPicPr>
          <p:cNvPr id="7170" name="Picture 2" descr="F:\34728_html_2b790c7a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51520" y="260648"/>
            <a:ext cx="4327450" cy="2775598"/>
          </a:xfrm>
          <a:prstGeom prst="rect">
            <a:avLst/>
          </a:prstGeom>
          <a:noFill/>
        </p:spPr>
      </p:pic>
      <p:pic>
        <p:nvPicPr>
          <p:cNvPr id="3074" name="Picture 2" descr="F:\Новая папка\DSC01584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83568" y="3429000"/>
            <a:ext cx="3995935" cy="29969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Правила движения , все без исключения,</a:t>
            </a:r>
          </a:p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Знать должны зверушки:</a:t>
            </a:r>
          </a:p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Барсуки и хрюшки, </a:t>
            </a:r>
          </a:p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Зайцы и тигрята, </a:t>
            </a:r>
          </a:p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Пони и котята</a:t>
            </a:r>
            <a:endParaRPr lang="ru-RU" sz="24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4020cf576b104436bc6f03b976f64225.jpg"/>
          <p:cNvPicPr>
            <a:picLocks noGrp="1" noChangeAspect="1"/>
          </p:cNvPicPr>
          <p:nvPr>
            <p:ph sz="half" idx="1"/>
          </p:nvPr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4573742" cy="3584279"/>
          </a:xfrm>
        </p:spPr>
      </p:pic>
      <p:pic>
        <p:nvPicPr>
          <p:cNvPr id="6" name="Picture 2" descr="F:\Правила-дор-руху-обкл-рос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357554" y="3500438"/>
            <a:ext cx="2214578" cy="31344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Делаем ребятам предостережение:</a:t>
            </a:r>
          </a:p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Выучите срочно правила движения!</a:t>
            </a:r>
          </a:p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Чтоб не волновались каждый день родители,</a:t>
            </a:r>
          </a:p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Чтоб спокойны были за рулем водители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e69e86ec3c804b2e85a676e121a8886d.jpg"/>
          <p:cNvPicPr>
            <a:picLocks noGrp="1" noChangeAspect="1"/>
          </p:cNvPicPr>
          <p:nvPr>
            <p:ph sz="half" idx="1"/>
          </p:nvPr>
        </p:nvPicPr>
        <p:blipFill>
          <a:blip r:embed="rId2" cstate="screen"/>
          <a:stretch>
            <a:fillRect/>
          </a:stretch>
        </p:blipFill>
        <p:spPr>
          <a:xfrm rot="-600000">
            <a:off x="415678" y="3171083"/>
            <a:ext cx="3859222" cy="2228338"/>
          </a:xfrm>
        </p:spPr>
      </p:pic>
      <p:pic>
        <p:nvPicPr>
          <p:cNvPr id="2050" name="Picture 2" descr="F:\детский садик\db3e8f50ddd841fd9e963cec5da53ec4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660000">
            <a:off x="707984" y="529327"/>
            <a:ext cx="3775966" cy="21290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508104" y="188640"/>
            <a:ext cx="3383280" cy="999066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Вывод: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5436096" y="1268760"/>
            <a:ext cx="3383280" cy="5328592"/>
          </a:xfrm>
        </p:spPr>
        <p:txBody>
          <a:bodyPr>
            <a:normAutofit/>
          </a:bodyPr>
          <a:lstStyle/>
          <a:p>
            <a:pPr algn="just"/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Какие правила поведения на улице должен знать  каждый пешеход – и взрослый, и ребенок:</a:t>
            </a:r>
          </a:p>
          <a:p>
            <a:pPr marL="624078" indent="-514350" algn="just">
              <a:buFont typeface="+mj-lt"/>
              <a:buAutoNum type="arabicParenR"/>
            </a:pP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По улице надо идти спокойным шагом.</a:t>
            </a:r>
          </a:p>
          <a:p>
            <a:pPr marL="624078" indent="-514350" algn="just">
              <a:buFont typeface="+mj-lt"/>
              <a:buAutoNum type="arabicParenR"/>
            </a:pP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Идти только по тротуару, по правой его стороне.</a:t>
            </a:r>
          </a:p>
          <a:p>
            <a:pPr marL="624078" indent="-514350" algn="just">
              <a:buFont typeface="+mj-lt"/>
              <a:buAutoNum type="arabicParenR"/>
            </a:pP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Улицу нужно переходить только при зеленом сигнале светофора, только по переходам.</a:t>
            </a:r>
          </a:p>
          <a:p>
            <a:pPr marL="624078" indent="-514350" algn="just">
              <a:buFont typeface="+mj-lt"/>
              <a:buAutoNum type="arabicParenR"/>
            </a:pP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Нельзя играть, кататься на коньках, санках, велосипедах на дороге.</a:t>
            </a:r>
          </a:p>
          <a:p>
            <a:pPr marL="624078" indent="-514350" algn="just">
              <a:buFont typeface="+mj-lt"/>
              <a:buAutoNum type="arabicParenR"/>
            </a:pP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Нужно быть чутким, внимательным, отзывчивым, оказывать помощь друг другу и особенно старикам и инвалидам.</a:t>
            </a:r>
          </a:p>
          <a:p>
            <a:endParaRPr lang="ru-RU" dirty="0"/>
          </a:p>
        </p:txBody>
      </p:sp>
      <p:pic>
        <p:nvPicPr>
          <p:cNvPr id="4098" name="Picture 2" descr="F:\Новая папка\DSC0158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67544" y="1988840"/>
            <a:ext cx="4923656" cy="36927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«Пешеходный переход»</a:t>
            </a:r>
            <a:endParaRPr lang="ru-RU" sz="6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F:\конкурс ПДД\17406_36758.jpe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115616" y="2132856"/>
            <a:ext cx="6696744" cy="44644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Avtobip.ru - О дорожных знаках в стихах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979712" y="1143000"/>
            <a:ext cx="5715000" cy="5715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«Поворот»</a:t>
            </a:r>
            <a:endParaRPr lang="ru-RU" sz="6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«Въезд запрещен»</a:t>
            </a:r>
            <a:endParaRPr lang="ru-RU" sz="6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3010" name="Picture 2" descr="В Москве не запретят авто класса ниже &quot;Евро-2&quot; - Рамблер-Новости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331640" y="1988840"/>
            <a:ext cx="6480720" cy="48605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Смотреть картинки - Смотреть картинки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907704" y="1162050"/>
            <a:ext cx="5715000" cy="569595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«Место стоянки»</a:t>
            </a:r>
            <a:endParaRPr lang="ru-RU" sz="6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конкурс ПДД\6_8_huge.gif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296001" y="0"/>
            <a:ext cx="4551998" cy="6858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«Телефон»</a:t>
            </a:r>
            <a:endParaRPr lang="ru-RU" sz="6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«Медицинская помощь»</a:t>
            </a:r>
            <a:endParaRPr lang="ru-RU" sz="5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F:\конкурс ПДД\i (2)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436096" y="2276900"/>
            <a:ext cx="3298392" cy="4581100"/>
          </a:xfrm>
          <a:prstGeom prst="rect">
            <a:avLst/>
          </a:prstGeom>
          <a:noFill/>
        </p:spPr>
      </p:pic>
      <p:pic>
        <p:nvPicPr>
          <p:cNvPr id="3075" name="Picture 3" descr="F:\конкурс ПДД\i (5)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51520" y="2348880"/>
            <a:ext cx="4509120" cy="45091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326</TotalTime>
  <Words>833</Words>
  <Application>Microsoft Office PowerPoint</Application>
  <PresentationFormat>Экран (4:3)</PresentationFormat>
  <Paragraphs>105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Городская</vt:lpstr>
      <vt:lpstr>«Детям знать положено»</vt:lpstr>
      <vt:lpstr>Слайд 2</vt:lpstr>
      <vt:lpstr>Слайд 3</vt:lpstr>
      <vt:lpstr>Город, в котором с тобой мы живем, Можно по праву сравнить с  букварем. Вот она, азбука – над головой Азбука улиц, проспектов, дорог, Город дает нам все время урок.</vt:lpstr>
      <vt:lpstr>   С тремя глазами живет, По очереди мигает. Как мигнет – порядок наведет. Что это такое?  (Светофор)</vt:lpstr>
      <vt:lpstr>Слайд 6</vt:lpstr>
      <vt:lpstr>п/и «Светофор»</vt:lpstr>
      <vt:lpstr>Слайд 8</vt:lpstr>
      <vt:lpstr>Слайд 9</vt:lpstr>
      <vt:lpstr>Слайд 10</vt:lpstr>
      <vt:lpstr>Слайд 11</vt:lpstr>
      <vt:lpstr>Кроме светофора существует еще несколько не менее важных дорожных знаков:</vt:lpstr>
      <vt:lpstr>Слайд 13</vt:lpstr>
      <vt:lpstr>  Круглые знаки с красным окаймлением на желтом или белом фоне – это запрещающие знаки.  </vt:lpstr>
      <vt:lpstr> </vt:lpstr>
      <vt:lpstr>Слайд 16</vt:lpstr>
      <vt:lpstr>Слайд 17</vt:lpstr>
      <vt:lpstr>Слайд 18</vt:lpstr>
      <vt:lpstr>Слайд 19</vt:lpstr>
      <vt:lpstr>Вывод:</vt:lpstr>
      <vt:lpstr>«Пешеходный переход»</vt:lpstr>
      <vt:lpstr>«Поворот»</vt:lpstr>
      <vt:lpstr>«Въезд запрещен»</vt:lpstr>
      <vt:lpstr>«Место стоянки»</vt:lpstr>
      <vt:lpstr>«Телефон»</vt:lpstr>
      <vt:lpstr>«Медицинская помощь»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«Знаем правила прекрасно – соблюдаем не напрасно»</dc:title>
  <dc:creator>111</dc:creator>
  <cp:lastModifiedBy>Таня</cp:lastModifiedBy>
  <cp:revision>35</cp:revision>
  <dcterms:created xsi:type="dcterms:W3CDTF">2015-04-26T13:28:17Z</dcterms:created>
  <dcterms:modified xsi:type="dcterms:W3CDTF">2019-10-25T15:18:55Z</dcterms:modified>
</cp:coreProperties>
</file>